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2" y="-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Week-01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9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3331"/>
            <a:ext cx="7620000" cy="407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30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7268"/>
            <a:ext cx="7620000" cy="40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5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1631950"/>
            <a:ext cx="6508750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50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5473"/>
            <a:ext cx="7620000" cy="41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36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4703"/>
            <a:ext cx="7620000" cy="403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20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9993"/>
            <a:ext cx="7620000" cy="404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7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0070"/>
            <a:ext cx="7620000" cy="414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45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681"/>
            <a:ext cx="7620000" cy="42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38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CAPSTONE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8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6881"/>
            <a:ext cx="7620000" cy="314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94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CAPSTONE </a:t>
            </a:r>
            <a:r>
              <a:rPr lang="en-US" dirty="0" err="1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8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5656"/>
            <a:ext cx="7620000" cy="366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701675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15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Week-02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641985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8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6302"/>
            <a:ext cx="7620000" cy="42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25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5898"/>
            <a:ext cx="7620000" cy="384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74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2946"/>
            <a:ext cx="7620000" cy="415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0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8574"/>
            <a:ext cx="7620000" cy="404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308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155</TotalTime>
  <Words>9</Words>
  <Application>Microsoft Office PowerPoint</Application>
  <PresentationFormat>On-screen Show (4:3)</PresentationFormat>
  <Paragraphs>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Week-01 </vt:lpstr>
      <vt:lpstr>PowerPoint Presentation</vt:lpstr>
      <vt:lpstr>PowerPoint Presentation</vt:lpstr>
      <vt:lpstr>Week-02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Week-03</vt:lpstr>
      <vt:lpstr>PowerPoint Presentation</vt:lpstr>
      <vt:lpstr>PowerPoint Presentation</vt:lpstr>
      <vt:lpstr>Week-04</vt:lpstr>
      <vt:lpstr>Week-05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Week-01 </dc:title>
  <dc:creator>lenovo</dc:creator>
  <cp:lastModifiedBy>lenovo</cp:lastModifiedBy>
  <cp:revision>6</cp:revision>
  <dcterms:created xsi:type="dcterms:W3CDTF">2006-08-16T00:00:00Z</dcterms:created>
  <dcterms:modified xsi:type="dcterms:W3CDTF">2020-06-12T09:21:24Z</dcterms:modified>
</cp:coreProperties>
</file>